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2" r:id="rId2"/>
  </p:sldIdLst>
  <p:sldSz cx="25450800" cy="17145000"/>
  <p:notesSz cx="6858000" cy="9144000"/>
  <p:embeddedFontLst>
    <p:embeddedFont>
      <p:font typeface="Marianne Bold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9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35" d="100"/>
          <a:sy n="35" d="100"/>
        </p:scale>
        <p:origin x="154" y="-1992"/>
      </p:cViewPr>
      <p:guideLst>
        <p:guide orient="horz" pos="102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14488"/>
            <a:ext cx="7772400" cy="7000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850572"/>
            <a:ext cx="6400800" cy="834571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30780"/>
            <a:ext cx="2057400" cy="278644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30780"/>
            <a:ext cx="6019800" cy="278644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098524"/>
            <a:ext cx="7772400" cy="64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384149"/>
            <a:ext cx="7772400" cy="7143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762000"/>
            <a:ext cx="4038600" cy="21552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762000"/>
            <a:ext cx="4038600" cy="21552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31006"/>
            <a:ext cx="4040188" cy="304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035655"/>
            <a:ext cx="4040188" cy="18815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731006"/>
            <a:ext cx="4041775" cy="3046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035655"/>
            <a:ext cx="4041775" cy="18815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130024"/>
            <a:ext cx="3008313" cy="55335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30024"/>
            <a:ext cx="5111750" cy="27871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683381"/>
            <a:ext cx="3008313" cy="22338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2286000"/>
            <a:ext cx="5486400" cy="2698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291797"/>
            <a:ext cx="5486400" cy="195942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2555875"/>
            <a:ext cx="5486400" cy="38326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30780"/>
            <a:ext cx="8229600" cy="5442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9600" cy="21552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3026834"/>
            <a:ext cx="2133600" cy="1738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3026834"/>
            <a:ext cx="2895600" cy="1738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3026834"/>
            <a:ext cx="2133600" cy="1738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-2544205"/>
            <a:ext cx="33451800" cy="18593271"/>
          </a:xfrm>
          <a:custGeom>
            <a:avLst/>
            <a:gdLst/>
            <a:ahLst/>
            <a:cxnLst/>
            <a:rect l="l" t="t" r="r" b="b"/>
            <a:pathLst>
              <a:path w="33054703" h="18593271">
                <a:moveTo>
                  <a:pt x="0" y="0"/>
                </a:moveTo>
                <a:lnTo>
                  <a:pt x="33054703" y="0"/>
                </a:lnTo>
                <a:lnTo>
                  <a:pt x="33054703" y="18593271"/>
                </a:lnTo>
                <a:lnTo>
                  <a:pt x="0" y="1859327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3" name="Freeform 3"/>
          <p:cNvSpPr/>
          <p:nvPr/>
        </p:nvSpPr>
        <p:spPr>
          <a:xfrm>
            <a:off x="-638261" y="-7969891"/>
            <a:ext cx="27922929" cy="34686868"/>
          </a:xfrm>
          <a:custGeom>
            <a:avLst/>
            <a:gdLst/>
            <a:ahLst/>
            <a:cxnLst/>
            <a:rect l="l" t="t" r="r" b="b"/>
            <a:pathLst>
              <a:path w="27922929" h="34686868">
                <a:moveTo>
                  <a:pt x="0" y="0"/>
                </a:moveTo>
                <a:lnTo>
                  <a:pt x="27922929" y="0"/>
                </a:lnTo>
                <a:lnTo>
                  <a:pt x="27922929" y="34686868"/>
                </a:lnTo>
                <a:lnTo>
                  <a:pt x="0" y="3468686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/>
          <p:cNvSpPr/>
          <p:nvPr/>
        </p:nvSpPr>
        <p:spPr>
          <a:xfrm>
            <a:off x="2692829" y="-5505540"/>
            <a:ext cx="20066342" cy="713490"/>
          </a:xfrm>
          <a:custGeom>
            <a:avLst/>
            <a:gdLst/>
            <a:ahLst/>
            <a:cxnLst/>
            <a:rect l="l" t="t" r="r" b="b"/>
            <a:pathLst>
              <a:path w="20066342" h="713490">
                <a:moveTo>
                  <a:pt x="0" y="0"/>
                </a:moveTo>
                <a:lnTo>
                  <a:pt x="20066342" y="0"/>
                </a:lnTo>
                <a:lnTo>
                  <a:pt x="20066342" y="713490"/>
                </a:lnTo>
                <a:lnTo>
                  <a:pt x="0" y="7134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702" r="-4702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/>
          <p:cNvSpPr/>
          <p:nvPr/>
        </p:nvSpPr>
        <p:spPr>
          <a:xfrm>
            <a:off x="2692830" y="-3356981"/>
            <a:ext cx="8834559" cy="5841852"/>
          </a:xfrm>
          <a:custGeom>
            <a:avLst/>
            <a:gdLst/>
            <a:ahLst/>
            <a:cxnLst/>
            <a:rect l="l" t="t" r="r" b="b"/>
            <a:pathLst>
              <a:path w="8834559" h="5841852">
                <a:moveTo>
                  <a:pt x="0" y="0"/>
                </a:moveTo>
                <a:lnTo>
                  <a:pt x="8834559" y="0"/>
                </a:lnTo>
                <a:lnTo>
                  <a:pt x="8834559" y="5841852"/>
                </a:lnTo>
                <a:lnTo>
                  <a:pt x="0" y="584185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TextBox 8"/>
          <p:cNvSpPr txBox="1"/>
          <p:nvPr/>
        </p:nvSpPr>
        <p:spPr>
          <a:xfrm>
            <a:off x="1810310" y="17259010"/>
            <a:ext cx="21933006" cy="266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437"/>
              </a:lnSpc>
              <a:spcBef>
                <a:spcPct val="0"/>
              </a:spcBef>
            </a:pPr>
            <a:r>
              <a:rPr lang="pl-PL" sz="8697" b="1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Miejsce </a:t>
            </a:r>
            <a:r>
              <a:rPr lang="pl-PL" sz="8697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na opis, nazwę wydarzenia lub inny tekst.</a:t>
            </a:r>
            <a:endParaRPr lang="en-US" sz="8862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614CAE1C-A411-3A31-80EF-DB65DB738839}"/>
              </a:ext>
            </a:extLst>
          </p:cNvPr>
          <p:cNvSpPr txBox="1"/>
          <p:nvPr/>
        </p:nvSpPr>
        <p:spPr>
          <a:xfrm>
            <a:off x="15925800" y="5372100"/>
            <a:ext cx="9881239" cy="3230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pl-PL" sz="72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P</a:t>
            </a:r>
            <a:r>
              <a:rPr lang="en-US" sz="72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od </a:t>
            </a:r>
            <a:r>
              <a:rPr lang="en-US" sz="7200" b="1" dirty="0" err="1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spód</a:t>
            </a:r>
            <a:r>
              <a:rPr lang="en-US" sz="72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pod</a:t>
            </a:r>
            <a:r>
              <a:rPr lang="pl-PL" sz="72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łóż</a:t>
            </a:r>
            <a:r>
              <a:rPr lang="en-US" sz="72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dowolne</a:t>
            </a:r>
            <a:r>
              <a:rPr lang="en-US" sz="72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 </a:t>
            </a:r>
            <a:r>
              <a:rPr lang="en-US" sz="7200" b="1" dirty="0" err="1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zdjęcie</a:t>
            </a:r>
            <a:endParaRPr lang="en-US" sz="7200" b="1" dirty="0">
              <a:solidFill>
                <a:srgbClr val="000000"/>
              </a:solidFill>
              <a:highlight>
                <a:srgbClr val="FFFF00"/>
              </a:highlight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pic>
        <p:nvPicPr>
          <p:cNvPr id="10" name="Grafika 9">
            <a:extLst>
              <a:ext uri="{FF2B5EF4-FFF2-40B4-BE49-F238E27FC236}">
                <a16:creationId xmlns:a16="http://schemas.microsoft.com/office/drawing/2014/main" id="{BE376145-293A-D03E-8C67-D3F5F0356A4E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85900" y="21640315"/>
            <a:ext cx="22479000" cy="121116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17</Words>
  <Application>Microsoft Office PowerPoint</Application>
  <PresentationFormat>Niestandardowy</PresentationFormat>
  <Paragraphs>2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Marianne Bold</vt:lpstr>
      <vt:lpstr>Office Theme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EDA 2026</dc:title>
  <dc:creator>Patrycja Adamczyk</dc:creator>
  <cp:lastModifiedBy>Karolina Polkowska</cp:lastModifiedBy>
  <cp:revision>6</cp:revision>
  <dcterms:created xsi:type="dcterms:W3CDTF">2006-08-16T00:00:00Z</dcterms:created>
  <dcterms:modified xsi:type="dcterms:W3CDTF">2026-05-19T13:22:18Z</dcterms:modified>
  <dc:identifier>DAHG6v_Plw8</dc:identifier>
</cp:coreProperties>
</file>